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3" r:id="rId2"/>
    <p:sldId id="264" r:id="rId3"/>
    <p:sldId id="256" r:id="rId4"/>
    <p:sldId id="257" r:id="rId5"/>
    <p:sldId id="260" r:id="rId6"/>
    <p:sldId id="261" r:id="rId7"/>
    <p:sldId id="265" r:id="rId8"/>
    <p:sldId id="278" r:id="rId9"/>
    <p:sldId id="295" r:id="rId10"/>
    <p:sldId id="296" r:id="rId11"/>
    <p:sldId id="280" r:id="rId12"/>
    <p:sldId id="297" r:id="rId13"/>
    <p:sldId id="293" r:id="rId14"/>
    <p:sldId id="294" r:id="rId15"/>
    <p:sldId id="281" r:id="rId16"/>
    <p:sldId id="282" r:id="rId17"/>
    <p:sldId id="291" r:id="rId18"/>
    <p:sldId id="285" r:id="rId19"/>
    <p:sldId id="292" r:id="rId20"/>
    <p:sldId id="284" r:id="rId21"/>
    <p:sldId id="288" r:id="rId22"/>
    <p:sldId id="286" r:id="rId23"/>
    <p:sldId id="289" r:id="rId24"/>
    <p:sldId id="283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FD52C0-4B99-4ADA-BF71-793FEE2ECCD8}" v="40" dt="2020-04-20T12:52:02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868" autoAdjust="0"/>
    <p:restoredTop sz="56153" autoAdjust="0"/>
  </p:normalViewPr>
  <p:slideViewPr>
    <p:cSldViewPr snapToGrid="0">
      <p:cViewPr>
        <p:scale>
          <a:sx n="60" d="100"/>
          <a:sy n="60" d="100"/>
        </p:scale>
        <p:origin x="1833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Smaida" userId="b2799154cf223d33" providerId="LiveId" clId="{EFFD52C0-4B99-4ADA-BF71-793FEE2ECCD8}"/>
    <pc:docChg chg="custSel modSld sldOrd">
      <pc:chgData name="Dan Smaida" userId="b2799154cf223d33" providerId="LiveId" clId="{EFFD52C0-4B99-4ADA-BF71-793FEE2ECCD8}" dt="2020-04-21T10:42:01.731" v="956" actId="13926"/>
      <pc:docMkLst>
        <pc:docMk/>
      </pc:docMkLst>
      <pc:sldChg chg="addSp mod modNotesTx">
        <pc:chgData name="Dan Smaida" userId="b2799154cf223d33" providerId="LiveId" clId="{EFFD52C0-4B99-4ADA-BF71-793FEE2ECCD8}" dt="2020-04-20T13:01:22.489" v="954" actId="9405"/>
        <pc:sldMkLst>
          <pc:docMk/>
          <pc:sldMk cId="1361573306" sldId="257"/>
        </pc:sldMkLst>
        <pc:inkChg chg="add">
          <ac:chgData name="Dan Smaida" userId="b2799154cf223d33" providerId="LiveId" clId="{EFFD52C0-4B99-4ADA-BF71-793FEE2ECCD8}" dt="2020-04-20T13:01:22.489" v="954" actId="9405"/>
          <ac:inkMkLst>
            <pc:docMk/>
            <pc:sldMk cId="1361573306" sldId="257"/>
            <ac:inkMk id="4" creationId="{C9A801E5-72A9-4FA8-A6DF-0BE29F61C46F}"/>
          </ac:inkMkLst>
        </pc:inkChg>
      </pc:sldChg>
      <pc:sldChg chg="delSp mod">
        <pc:chgData name="Dan Smaida" userId="b2799154cf223d33" providerId="LiveId" clId="{EFFD52C0-4B99-4ADA-BF71-793FEE2ECCD8}" dt="2020-04-18T16:15:45.466" v="0" actId="478"/>
        <pc:sldMkLst>
          <pc:docMk/>
          <pc:sldMk cId="3650786112" sldId="264"/>
        </pc:sldMkLst>
        <pc:inkChg chg="del">
          <ac:chgData name="Dan Smaida" userId="b2799154cf223d33" providerId="LiveId" clId="{EFFD52C0-4B99-4ADA-BF71-793FEE2ECCD8}" dt="2020-04-18T16:15:45.466" v="0" actId="478"/>
          <ac:inkMkLst>
            <pc:docMk/>
            <pc:sldMk cId="3650786112" sldId="264"/>
            <ac:inkMk id="3" creationId="{A1984C23-FDB1-49B8-9181-095EFE1EF5C5}"/>
          </ac:inkMkLst>
        </pc:inkChg>
      </pc:sldChg>
      <pc:sldChg chg="addSp delSp modSp mod ord">
        <pc:chgData name="Dan Smaida" userId="b2799154cf223d33" providerId="LiveId" clId="{EFFD52C0-4B99-4ADA-BF71-793FEE2ECCD8}" dt="2020-04-21T10:42:01.731" v="956" actId="13926"/>
        <pc:sldMkLst>
          <pc:docMk/>
          <pc:sldMk cId="1369660589" sldId="265"/>
        </pc:sldMkLst>
        <pc:spChg chg="mod">
          <ac:chgData name="Dan Smaida" userId="b2799154cf223d33" providerId="LiveId" clId="{EFFD52C0-4B99-4ADA-BF71-793FEE2ECCD8}" dt="2020-04-21T10:42:01.731" v="956" actId="13926"/>
          <ac:spMkLst>
            <pc:docMk/>
            <pc:sldMk cId="1369660589" sldId="265"/>
            <ac:spMk id="2" creationId="{7AF30463-EB5F-409B-8858-D9BF0BA0AFBC}"/>
          </ac:spMkLst>
        </pc:spChg>
        <pc:grpChg chg="del mod">
          <ac:chgData name="Dan Smaida" userId="b2799154cf223d33" providerId="LiveId" clId="{EFFD52C0-4B99-4ADA-BF71-793FEE2ECCD8}" dt="2020-04-20T14:58:08.471" v="955" actId="478"/>
          <ac:grpSpMkLst>
            <pc:docMk/>
            <pc:sldMk cId="1369660589" sldId="265"/>
            <ac:grpSpMk id="17" creationId="{0C5DE5DA-34BE-47BD-BFE7-BCF8CABB98A7}"/>
          </ac:grpSpMkLst>
        </pc:grp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4" creationId="{E02F7D47-DC39-4655-8B7A-73F87E5743D6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5" creationId="{70408491-3DAC-4A6B-9AB2-177867D80F48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6" creationId="{981E2A7B-A6A1-4D27-94E1-FCC61525F87E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7" creationId="{D2BBEE0F-33FB-42DF-9977-7CA2F6AD3074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8" creationId="{BCC5BC5F-CE2E-4977-9645-D4297A810AED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9" creationId="{AEA8A425-598C-4F01-9F8F-1478D09C953C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10" creationId="{DFA0CF88-958C-44D3-8EE2-02A80C1ADAEC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11" creationId="{A45D2D51-B5FD-465F-A54B-D4FD03FB2905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12" creationId="{6784F8A7-2A95-4AEE-A096-DE56CA904687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13" creationId="{021A3DBA-4E0F-4ACD-BE08-A20A69E935DD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14" creationId="{3EB6226F-0795-47BF-BE2B-56B62F1650B7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15" creationId="{82650A40-A1AD-40F3-B6BC-B71DD7C811FB}"/>
          </ac:inkMkLst>
        </pc:inkChg>
        <pc:inkChg chg="add mod">
          <ac:chgData name="Dan Smaida" userId="b2799154cf223d33" providerId="LiveId" clId="{EFFD52C0-4B99-4ADA-BF71-793FEE2ECCD8}" dt="2020-04-20T12:52:02.199" v="953"/>
          <ac:inkMkLst>
            <pc:docMk/>
            <pc:sldMk cId="1369660589" sldId="265"/>
            <ac:inkMk id="16" creationId="{0F0F1E40-AE89-4B26-9C3E-792486561D4C}"/>
          </ac:inkMkLst>
        </pc:inkChg>
      </pc:sldChg>
      <pc:sldChg chg="setBg">
        <pc:chgData name="Dan Smaida" userId="b2799154cf223d33" providerId="LiveId" clId="{EFFD52C0-4B99-4ADA-BF71-793FEE2ECCD8}" dt="2020-04-18T16:27:08.322" v="900"/>
        <pc:sldMkLst>
          <pc:docMk/>
          <pc:sldMk cId="2066954676" sldId="278"/>
        </pc:sldMkLst>
      </pc:sldChg>
      <pc:sldChg chg="modSp mod">
        <pc:chgData name="Dan Smaida" userId="b2799154cf223d33" providerId="LiveId" clId="{EFFD52C0-4B99-4ADA-BF71-793FEE2ECCD8}" dt="2020-04-18T16:16:04.956" v="18" actId="1036"/>
        <pc:sldMkLst>
          <pc:docMk/>
          <pc:sldMk cId="1866185984" sldId="280"/>
        </pc:sldMkLst>
        <pc:cxnChg chg="mod">
          <ac:chgData name="Dan Smaida" userId="b2799154cf223d33" providerId="LiveId" clId="{EFFD52C0-4B99-4ADA-BF71-793FEE2ECCD8}" dt="2020-04-18T16:16:04.956" v="18" actId="1036"/>
          <ac:cxnSpMkLst>
            <pc:docMk/>
            <pc:sldMk cId="1866185984" sldId="280"/>
            <ac:cxnSpMk id="5" creationId="{C8A25E21-C68A-46D2-AB39-B08C5B1F6C06}"/>
          </ac:cxnSpMkLst>
        </pc:cxnChg>
        <pc:cxnChg chg="mod">
          <ac:chgData name="Dan Smaida" userId="b2799154cf223d33" providerId="LiveId" clId="{EFFD52C0-4B99-4ADA-BF71-793FEE2ECCD8}" dt="2020-04-18T16:16:04.956" v="18" actId="1036"/>
          <ac:cxnSpMkLst>
            <pc:docMk/>
            <pc:sldMk cId="1866185984" sldId="280"/>
            <ac:cxnSpMk id="6" creationId="{8933D18D-7ABB-486D-83E0-8A3D47F5ED3D}"/>
          </ac:cxnSpMkLst>
        </pc:cxnChg>
      </pc:sldChg>
      <pc:sldChg chg="modNotesTx">
        <pc:chgData name="Dan Smaida" userId="b2799154cf223d33" providerId="LiveId" clId="{EFFD52C0-4B99-4ADA-BF71-793FEE2ECCD8}" dt="2020-04-18T16:19:53.563" v="684" actId="20577"/>
        <pc:sldMkLst>
          <pc:docMk/>
          <pc:sldMk cId="3014442999" sldId="281"/>
        </pc:sldMkLst>
      </pc:sldChg>
      <pc:sldChg chg="modNotesTx">
        <pc:chgData name="Dan Smaida" userId="b2799154cf223d33" providerId="LiveId" clId="{EFFD52C0-4B99-4ADA-BF71-793FEE2ECCD8}" dt="2020-04-18T16:21:54.637" v="896" actId="20577"/>
        <pc:sldMkLst>
          <pc:docMk/>
          <pc:sldMk cId="3969574353" sldId="282"/>
        </pc:sldMkLst>
      </pc:sldChg>
      <pc:sldChg chg="addSp delSp">
        <pc:chgData name="Dan Smaida" userId="b2799154cf223d33" providerId="LiveId" clId="{EFFD52C0-4B99-4ADA-BF71-793FEE2ECCD8}" dt="2020-04-18T16:20:25.735" v="686"/>
        <pc:sldMkLst>
          <pc:docMk/>
          <pc:sldMk cId="1574082747" sldId="284"/>
        </pc:sldMkLst>
        <pc:spChg chg="add del">
          <ac:chgData name="Dan Smaida" userId="b2799154cf223d33" providerId="LiveId" clId="{EFFD52C0-4B99-4ADA-BF71-793FEE2ECCD8}" dt="2020-04-18T16:20:25.735" v="686"/>
          <ac:spMkLst>
            <pc:docMk/>
            <pc:sldMk cId="1574082747" sldId="284"/>
            <ac:spMk id="2" creationId="{665F469E-0FFA-4827-82E4-4B08C912DB92}"/>
          </ac:spMkLst>
        </pc:spChg>
      </pc:sldChg>
      <pc:sldChg chg="modNotesTx">
        <pc:chgData name="Dan Smaida" userId="b2799154cf223d33" providerId="LiveId" clId="{EFFD52C0-4B99-4ADA-BF71-793FEE2ECCD8}" dt="2020-04-18T16:17:34.924" v="181" actId="20577"/>
        <pc:sldMkLst>
          <pc:docMk/>
          <pc:sldMk cId="3459538023" sldId="293"/>
        </pc:sldMkLst>
      </pc:sldChg>
      <pc:sldChg chg="modNotesTx">
        <pc:chgData name="Dan Smaida" userId="b2799154cf223d33" providerId="LiveId" clId="{EFFD52C0-4B99-4ADA-BF71-793FEE2ECCD8}" dt="2020-04-18T16:18:21.364" v="320" actId="5793"/>
        <pc:sldMkLst>
          <pc:docMk/>
          <pc:sldMk cId="689064060" sldId="294"/>
        </pc:sldMkLst>
      </pc:sldChg>
      <pc:sldChg chg="modSp mod">
        <pc:chgData name="Dan Smaida" userId="b2799154cf223d33" providerId="LiveId" clId="{EFFD52C0-4B99-4ADA-BF71-793FEE2ECCD8}" dt="2020-04-18T16:27:34.140" v="917" actId="1036"/>
        <pc:sldMkLst>
          <pc:docMk/>
          <pc:sldMk cId="2821589598" sldId="295"/>
        </pc:sldMkLst>
        <pc:cxnChg chg="mod">
          <ac:chgData name="Dan Smaida" userId="b2799154cf223d33" providerId="LiveId" clId="{EFFD52C0-4B99-4ADA-BF71-793FEE2ECCD8}" dt="2020-04-18T16:27:34.140" v="917" actId="1036"/>
          <ac:cxnSpMkLst>
            <pc:docMk/>
            <pc:sldMk cId="2821589598" sldId="295"/>
            <ac:cxnSpMk id="5" creationId="{C8A25E21-C68A-46D2-AB39-B08C5B1F6C06}"/>
          </ac:cxnSpMkLst>
        </pc:cxnChg>
        <pc:cxnChg chg="mod">
          <ac:chgData name="Dan Smaida" userId="b2799154cf223d33" providerId="LiveId" clId="{EFFD52C0-4B99-4ADA-BF71-793FEE2ECCD8}" dt="2020-04-18T16:27:34.140" v="917" actId="1036"/>
          <ac:cxnSpMkLst>
            <pc:docMk/>
            <pc:sldMk cId="2821589598" sldId="295"/>
            <ac:cxnSpMk id="6" creationId="{8933D18D-7ABB-486D-83E0-8A3D47F5ED3D}"/>
          </ac:cxnSpMkLst>
        </pc:cxnChg>
      </pc:sldChg>
      <pc:sldChg chg="modSp mod">
        <pc:chgData name="Dan Smaida" userId="b2799154cf223d33" providerId="LiveId" clId="{EFFD52C0-4B99-4ADA-BF71-793FEE2ECCD8}" dt="2020-04-18T16:27:44.938" v="935" actId="1035"/>
        <pc:sldMkLst>
          <pc:docMk/>
          <pc:sldMk cId="4251621658" sldId="296"/>
        </pc:sldMkLst>
        <pc:cxnChg chg="mod">
          <ac:chgData name="Dan Smaida" userId="b2799154cf223d33" providerId="LiveId" clId="{EFFD52C0-4B99-4ADA-BF71-793FEE2ECCD8}" dt="2020-04-18T16:27:44.938" v="935" actId="1035"/>
          <ac:cxnSpMkLst>
            <pc:docMk/>
            <pc:sldMk cId="4251621658" sldId="296"/>
            <ac:cxnSpMk id="5" creationId="{C8A25E21-C68A-46D2-AB39-B08C5B1F6C06}"/>
          </ac:cxnSpMkLst>
        </pc:cxnChg>
        <pc:cxnChg chg="mod">
          <ac:chgData name="Dan Smaida" userId="b2799154cf223d33" providerId="LiveId" clId="{EFFD52C0-4B99-4ADA-BF71-793FEE2ECCD8}" dt="2020-04-18T16:27:44.938" v="935" actId="1035"/>
          <ac:cxnSpMkLst>
            <pc:docMk/>
            <pc:sldMk cId="4251621658" sldId="296"/>
            <ac:cxnSpMk id="6" creationId="{8933D18D-7ABB-486D-83E0-8A3D47F5ED3D}"/>
          </ac:cxnSpMkLst>
        </pc:cxnChg>
      </pc:sldChg>
      <pc:sldChg chg="modSp mod">
        <pc:chgData name="Dan Smaida" userId="b2799154cf223d33" providerId="LiveId" clId="{EFFD52C0-4B99-4ADA-BF71-793FEE2ECCD8}" dt="2020-04-18T16:16:19.847" v="38" actId="1036"/>
        <pc:sldMkLst>
          <pc:docMk/>
          <pc:sldMk cId="3025168911" sldId="297"/>
        </pc:sldMkLst>
        <pc:cxnChg chg="mod">
          <ac:chgData name="Dan Smaida" userId="b2799154cf223d33" providerId="LiveId" clId="{EFFD52C0-4B99-4ADA-BF71-793FEE2ECCD8}" dt="2020-04-18T16:16:19.847" v="38" actId="1036"/>
          <ac:cxnSpMkLst>
            <pc:docMk/>
            <pc:sldMk cId="3025168911" sldId="297"/>
            <ac:cxnSpMk id="4" creationId="{D7CDAAC9-1DA2-4090-B1B2-E90E4BC5DD96}"/>
          </ac:cxnSpMkLst>
        </pc:cxnChg>
        <pc:cxnChg chg="mod">
          <ac:chgData name="Dan Smaida" userId="b2799154cf223d33" providerId="LiveId" clId="{EFFD52C0-4B99-4ADA-BF71-793FEE2ECCD8}" dt="2020-04-18T16:16:19.847" v="38" actId="1036"/>
          <ac:cxnSpMkLst>
            <pc:docMk/>
            <pc:sldMk cId="3025168911" sldId="297"/>
            <ac:cxnSpMk id="5" creationId="{C8A25E21-C68A-46D2-AB39-B08C5B1F6C06}"/>
          </ac:cxnSpMkLst>
        </pc:cxnChg>
        <pc:cxnChg chg="mod">
          <ac:chgData name="Dan Smaida" userId="b2799154cf223d33" providerId="LiveId" clId="{EFFD52C0-4B99-4ADA-BF71-793FEE2ECCD8}" dt="2020-04-18T16:16:19.847" v="38" actId="1036"/>
          <ac:cxnSpMkLst>
            <pc:docMk/>
            <pc:sldMk cId="3025168911" sldId="297"/>
            <ac:cxnSpMk id="6" creationId="{8933D18D-7ABB-486D-83E0-8A3D47F5ED3D}"/>
          </ac:cxnSpMkLst>
        </pc:cxnChg>
      </pc:sldChg>
    </pc:docChg>
  </pc:docChgLst>
  <pc:docChgLst>
    <pc:chgData name="Dan Smaida" userId="b2799154cf223d33" providerId="LiveId" clId="{E93C5D25-22F6-45E3-9AB9-718F8FD9A4B1}"/>
    <pc:docChg chg="undo custSel addSld modSld">
      <pc:chgData name="Dan Smaida" userId="b2799154cf223d33" providerId="LiveId" clId="{E93C5D25-22F6-45E3-9AB9-718F8FD9A4B1}" dt="2020-04-16T17:50:20.791" v="2299" actId="478"/>
      <pc:docMkLst>
        <pc:docMk/>
      </pc:docMkLst>
      <pc:sldChg chg="modNotesTx">
        <pc:chgData name="Dan Smaida" userId="b2799154cf223d33" providerId="LiveId" clId="{E93C5D25-22F6-45E3-9AB9-718F8FD9A4B1}" dt="2020-04-16T16:53:30.115" v="1106" actId="20577"/>
        <pc:sldMkLst>
          <pc:docMk/>
          <pc:sldMk cId="4270736218" sldId="256"/>
        </pc:sldMkLst>
      </pc:sldChg>
      <pc:sldChg chg="modSp mod modNotesTx">
        <pc:chgData name="Dan Smaida" userId="b2799154cf223d33" providerId="LiveId" clId="{E93C5D25-22F6-45E3-9AB9-718F8FD9A4B1}" dt="2020-04-16T16:54:57.004" v="1210" actId="20577"/>
        <pc:sldMkLst>
          <pc:docMk/>
          <pc:sldMk cId="2110039572" sldId="260"/>
        </pc:sldMkLst>
        <pc:spChg chg="mod">
          <ac:chgData name="Dan Smaida" userId="b2799154cf223d33" providerId="LiveId" clId="{E93C5D25-22F6-45E3-9AB9-718F8FD9A4B1}" dt="2020-04-16T16:54:09.743" v="1108" actId="20577"/>
          <ac:spMkLst>
            <pc:docMk/>
            <pc:sldMk cId="2110039572" sldId="260"/>
            <ac:spMk id="2" creationId="{5628D1B7-9DB3-4C79-ACF0-D0C14A7E9903}"/>
          </ac:spMkLst>
        </pc:spChg>
        <pc:spChg chg="mod">
          <ac:chgData name="Dan Smaida" userId="b2799154cf223d33" providerId="LiveId" clId="{E93C5D25-22F6-45E3-9AB9-718F8FD9A4B1}" dt="2020-04-16T16:54:07.484" v="1107" actId="1076"/>
          <ac:spMkLst>
            <pc:docMk/>
            <pc:sldMk cId="2110039572" sldId="260"/>
            <ac:spMk id="3" creationId="{D8850890-AAFC-441E-8282-2831B5974252}"/>
          </ac:spMkLst>
        </pc:spChg>
      </pc:sldChg>
      <pc:sldChg chg="modSp mod modNotesTx">
        <pc:chgData name="Dan Smaida" userId="b2799154cf223d33" providerId="LiveId" clId="{E93C5D25-22F6-45E3-9AB9-718F8FD9A4B1}" dt="2020-04-16T16:56:34.074" v="1365" actId="20577"/>
        <pc:sldMkLst>
          <pc:docMk/>
          <pc:sldMk cId="3160181031" sldId="261"/>
        </pc:sldMkLst>
        <pc:spChg chg="mod">
          <ac:chgData name="Dan Smaida" userId="b2799154cf223d33" providerId="LiveId" clId="{E93C5D25-22F6-45E3-9AB9-718F8FD9A4B1}" dt="2020-04-16T16:55:15.018" v="1228" actId="20577"/>
          <ac:spMkLst>
            <pc:docMk/>
            <pc:sldMk cId="3160181031" sldId="261"/>
            <ac:spMk id="2" creationId="{7AF30463-EB5F-409B-8858-D9BF0BA0AFBC}"/>
          </ac:spMkLst>
        </pc:spChg>
        <pc:spChg chg="mod">
          <ac:chgData name="Dan Smaida" userId="b2799154cf223d33" providerId="LiveId" clId="{E93C5D25-22F6-45E3-9AB9-718F8FD9A4B1}" dt="2020-04-16T16:55:46.924" v="1258" actId="20577"/>
          <ac:spMkLst>
            <pc:docMk/>
            <pc:sldMk cId="3160181031" sldId="261"/>
            <ac:spMk id="3" creationId="{6695E533-E74C-427C-8E07-DEBF0A463947}"/>
          </ac:spMkLst>
        </pc:spChg>
      </pc:sldChg>
      <pc:sldChg chg="modSp mod modNotesTx">
        <pc:chgData name="Dan Smaida" userId="b2799154cf223d33" providerId="LiveId" clId="{E93C5D25-22F6-45E3-9AB9-718F8FD9A4B1}" dt="2020-04-16T16:41:36.582" v="59" actId="113"/>
        <pc:sldMkLst>
          <pc:docMk/>
          <pc:sldMk cId="926496237" sldId="263"/>
        </pc:sldMkLst>
        <pc:spChg chg="mod">
          <ac:chgData name="Dan Smaida" userId="b2799154cf223d33" providerId="LiveId" clId="{E93C5D25-22F6-45E3-9AB9-718F8FD9A4B1}" dt="2020-04-16T16:41:14.652" v="33" actId="20577"/>
          <ac:spMkLst>
            <pc:docMk/>
            <pc:sldMk cId="926496237" sldId="263"/>
            <ac:spMk id="2" creationId="{B4CD7501-C231-4C8E-8893-12A162DB1B92}"/>
          </ac:spMkLst>
        </pc:spChg>
        <pc:spChg chg="mod">
          <ac:chgData name="Dan Smaida" userId="b2799154cf223d33" providerId="LiveId" clId="{E93C5D25-22F6-45E3-9AB9-718F8FD9A4B1}" dt="2020-04-16T16:41:25.495" v="58" actId="27636"/>
          <ac:spMkLst>
            <pc:docMk/>
            <pc:sldMk cId="926496237" sldId="263"/>
            <ac:spMk id="3" creationId="{0C529DAB-0B71-424E-A1DB-98DCDF970A71}"/>
          </ac:spMkLst>
        </pc:spChg>
      </pc:sldChg>
      <pc:sldChg chg="addSp modSp mod">
        <pc:chgData name="Dan Smaida" userId="b2799154cf223d33" providerId="LiveId" clId="{E93C5D25-22F6-45E3-9AB9-718F8FD9A4B1}" dt="2020-04-16T17:41:06.154" v="2244" actId="9405"/>
        <pc:sldMkLst>
          <pc:docMk/>
          <pc:sldMk cId="3650786112" sldId="264"/>
        </pc:sldMkLst>
        <pc:spChg chg="mod">
          <ac:chgData name="Dan Smaida" userId="b2799154cf223d33" providerId="LiveId" clId="{E93C5D25-22F6-45E3-9AB9-718F8FD9A4B1}" dt="2020-04-16T16:46:19.834" v="489" actId="1037"/>
          <ac:spMkLst>
            <pc:docMk/>
            <pc:sldMk cId="3650786112" sldId="264"/>
            <ac:spMk id="2" creationId="{99FBC778-BD17-4B9D-8781-2110A3971084}"/>
          </ac:spMkLst>
        </pc:spChg>
        <pc:spChg chg="mod">
          <ac:chgData name="Dan Smaida" userId="b2799154cf223d33" providerId="LiveId" clId="{E93C5D25-22F6-45E3-9AB9-718F8FD9A4B1}" dt="2020-04-16T16:42:44.883" v="119" actId="20577"/>
          <ac:spMkLst>
            <pc:docMk/>
            <pc:sldMk cId="3650786112" sldId="264"/>
            <ac:spMk id="4" creationId="{DF54B014-8EE9-4C07-84ED-2F0072CF2935}"/>
          </ac:spMkLst>
        </pc:spChg>
        <pc:spChg chg="mod">
          <ac:chgData name="Dan Smaida" userId="b2799154cf223d33" providerId="LiveId" clId="{E93C5D25-22F6-45E3-9AB9-718F8FD9A4B1}" dt="2020-04-16T16:51:57.363" v="1063" actId="20577"/>
          <ac:spMkLst>
            <pc:docMk/>
            <pc:sldMk cId="3650786112" sldId="264"/>
            <ac:spMk id="5" creationId="{02591BAC-4612-4F1D-84FF-E9D8BFDEE18D}"/>
          </ac:spMkLst>
        </pc:spChg>
        <pc:spChg chg="mod">
          <ac:chgData name="Dan Smaida" userId="b2799154cf223d33" providerId="LiveId" clId="{E93C5D25-22F6-45E3-9AB9-718F8FD9A4B1}" dt="2020-04-16T16:52:12.009" v="1084" actId="1035"/>
          <ac:spMkLst>
            <pc:docMk/>
            <pc:sldMk cId="3650786112" sldId="264"/>
            <ac:spMk id="7" creationId="{E274347C-5368-45DE-9E7E-9854EF27DF43}"/>
          </ac:spMkLst>
        </pc:spChg>
        <pc:spChg chg="mod">
          <ac:chgData name="Dan Smaida" userId="b2799154cf223d33" providerId="LiveId" clId="{E93C5D25-22F6-45E3-9AB9-718F8FD9A4B1}" dt="2020-04-16T16:48:42.605" v="625" actId="1076"/>
          <ac:spMkLst>
            <pc:docMk/>
            <pc:sldMk cId="3650786112" sldId="264"/>
            <ac:spMk id="8" creationId="{8C48E77C-666A-45CE-B089-6631D670DFBA}"/>
          </ac:spMkLst>
        </pc:spChg>
        <pc:spChg chg="mod">
          <ac:chgData name="Dan Smaida" userId="b2799154cf223d33" providerId="LiveId" clId="{E93C5D25-22F6-45E3-9AB9-718F8FD9A4B1}" dt="2020-04-16T16:52:40.948" v="1087" actId="1076"/>
          <ac:spMkLst>
            <pc:docMk/>
            <pc:sldMk cId="3650786112" sldId="264"/>
            <ac:spMk id="9" creationId="{7BD0AD42-611D-436D-84CF-901B7C713FD1}"/>
          </ac:spMkLst>
        </pc:spChg>
        <pc:spChg chg="mod">
          <ac:chgData name="Dan Smaida" userId="b2799154cf223d33" providerId="LiveId" clId="{E93C5D25-22F6-45E3-9AB9-718F8FD9A4B1}" dt="2020-04-16T16:52:35.458" v="1086" actId="1076"/>
          <ac:spMkLst>
            <pc:docMk/>
            <pc:sldMk cId="3650786112" sldId="264"/>
            <ac:spMk id="10" creationId="{9A5613D1-A928-4CB3-B22B-5A012AD8C6DE}"/>
          </ac:spMkLst>
        </pc:spChg>
        <pc:spChg chg="mod">
          <ac:chgData name="Dan Smaida" userId="b2799154cf223d33" providerId="LiveId" clId="{E93C5D25-22F6-45E3-9AB9-718F8FD9A4B1}" dt="2020-04-16T16:48:55.330" v="627" actId="1076"/>
          <ac:spMkLst>
            <pc:docMk/>
            <pc:sldMk cId="3650786112" sldId="264"/>
            <ac:spMk id="11" creationId="{07EED4D1-FF20-4E4F-A626-1B241AF397B8}"/>
          </ac:spMkLst>
        </pc:spChg>
        <pc:spChg chg="add mod">
          <ac:chgData name="Dan Smaida" userId="b2799154cf223d33" providerId="LiveId" clId="{E93C5D25-22F6-45E3-9AB9-718F8FD9A4B1}" dt="2020-04-16T16:52:22.170" v="1085" actId="1076"/>
          <ac:spMkLst>
            <pc:docMk/>
            <pc:sldMk cId="3650786112" sldId="264"/>
            <ac:spMk id="14" creationId="{E7462D77-CA5A-42A3-8C1F-0AB630906D60}"/>
          </ac:spMkLst>
        </pc:spChg>
        <pc:inkChg chg="add">
          <ac:chgData name="Dan Smaida" userId="b2799154cf223d33" providerId="LiveId" clId="{E93C5D25-22F6-45E3-9AB9-718F8FD9A4B1}" dt="2020-04-16T17:41:06.154" v="2244" actId="9405"/>
          <ac:inkMkLst>
            <pc:docMk/>
            <pc:sldMk cId="3650786112" sldId="264"/>
            <ac:inkMk id="3" creationId="{A1984C23-FDB1-49B8-9181-095EFE1EF5C5}"/>
          </ac:inkMkLst>
        </pc:inkChg>
      </pc:sldChg>
      <pc:sldChg chg="add">
        <pc:chgData name="Dan Smaida" userId="b2799154cf223d33" providerId="LiveId" clId="{E93C5D25-22F6-45E3-9AB9-718F8FD9A4B1}" dt="2020-04-16T16:55:03.994" v="1211"/>
        <pc:sldMkLst>
          <pc:docMk/>
          <pc:sldMk cId="1369660589" sldId="265"/>
        </pc:sldMkLst>
      </pc:sldChg>
      <pc:sldChg chg="add modNotesTx">
        <pc:chgData name="Dan Smaida" userId="b2799154cf223d33" providerId="LiveId" clId="{E93C5D25-22F6-45E3-9AB9-718F8FD9A4B1}" dt="2020-04-16T17:30:25.537" v="1698" actId="20577"/>
        <pc:sldMkLst>
          <pc:docMk/>
          <pc:sldMk cId="2066954676" sldId="278"/>
        </pc:sldMkLst>
      </pc:sldChg>
      <pc:sldChg chg="add modNotesTx">
        <pc:chgData name="Dan Smaida" userId="b2799154cf223d33" providerId="LiveId" clId="{E93C5D25-22F6-45E3-9AB9-718F8FD9A4B1}" dt="2020-04-16T17:33:41.840" v="2015" actId="20577"/>
        <pc:sldMkLst>
          <pc:docMk/>
          <pc:sldMk cId="1866185984" sldId="280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3014442999" sldId="281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3969574353" sldId="282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3524465512" sldId="283"/>
        </pc:sldMkLst>
      </pc:sldChg>
      <pc:sldChg chg="addSp delSp modSp add mod">
        <pc:chgData name="Dan Smaida" userId="b2799154cf223d33" providerId="LiveId" clId="{E93C5D25-22F6-45E3-9AB9-718F8FD9A4B1}" dt="2020-04-16T17:49:56.990" v="2294" actId="9405"/>
        <pc:sldMkLst>
          <pc:docMk/>
          <pc:sldMk cId="1574082747" sldId="284"/>
        </pc:sldMkLst>
        <pc:grpChg chg="mod">
          <ac:chgData name="Dan Smaida" userId="b2799154cf223d33" providerId="LiveId" clId="{E93C5D25-22F6-45E3-9AB9-718F8FD9A4B1}" dt="2020-04-16T17:49:21.911" v="2266"/>
          <ac:grpSpMkLst>
            <pc:docMk/>
            <pc:sldMk cId="1574082747" sldId="284"/>
            <ac:grpSpMk id="6" creationId="{87F0D496-92D9-4463-8E8C-378B4224068A}"/>
          </ac:grpSpMkLst>
        </pc:grpChg>
        <pc:grpChg chg="mod">
          <ac:chgData name="Dan Smaida" userId="b2799154cf223d33" providerId="LiveId" clId="{E93C5D25-22F6-45E3-9AB9-718F8FD9A4B1}" dt="2020-04-16T17:49:54.589" v="2283"/>
          <ac:grpSpMkLst>
            <pc:docMk/>
            <pc:sldMk cId="1574082747" sldId="284"/>
            <ac:grpSpMk id="20" creationId="{942236A3-768A-41A6-9495-709FE014AEFC}"/>
          </ac:grpSpMkLst>
        </pc:grpChg>
        <pc:inkChg chg="add del mod">
          <ac:chgData name="Dan Smaida" userId="b2799154cf223d33" providerId="LiveId" clId="{E93C5D25-22F6-45E3-9AB9-718F8FD9A4B1}" dt="2020-04-16T17:49:23.471" v="2268" actId="9405"/>
          <ac:inkMkLst>
            <pc:docMk/>
            <pc:sldMk cId="1574082747" sldId="284"/>
            <ac:inkMk id="2" creationId="{91B45564-01D1-4FFC-9939-26785F06BC36}"/>
          </ac:inkMkLst>
        </pc:inkChg>
        <pc:inkChg chg="add del mod">
          <ac:chgData name="Dan Smaida" userId="b2799154cf223d33" providerId="LiveId" clId="{E93C5D25-22F6-45E3-9AB9-718F8FD9A4B1}" dt="2020-04-16T17:49:22.811" v="2267" actId="9405"/>
          <ac:inkMkLst>
            <pc:docMk/>
            <pc:sldMk cId="1574082747" sldId="284"/>
            <ac:inkMk id="3" creationId="{3E8040D3-3EFF-4FAE-B0B7-154544356EE0}"/>
          </ac:inkMkLst>
        </pc:inkChg>
        <pc:inkChg chg="add del mod">
          <ac:chgData name="Dan Smaida" userId="b2799154cf223d33" providerId="LiveId" clId="{E93C5D25-22F6-45E3-9AB9-718F8FD9A4B1}" dt="2020-04-16T17:49:21.911" v="2266"/>
          <ac:inkMkLst>
            <pc:docMk/>
            <pc:sldMk cId="1574082747" sldId="284"/>
            <ac:inkMk id="4" creationId="{61A8E210-2FB4-46BF-8E01-7ABBCE249B6A}"/>
          </ac:inkMkLst>
        </pc:inkChg>
        <pc:inkChg chg="add del">
          <ac:chgData name="Dan Smaida" userId="b2799154cf223d33" providerId="LiveId" clId="{E93C5D25-22F6-45E3-9AB9-718F8FD9A4B1}" dt="2020-04-16T17:49:56.990" v="2294" actId="9405"/>
          <ac:inkMkLst>
            <pc:docMk/>
            <pc:sldMk cId="1574082747" sldId="284"/>
            <ac:inkMk id="7" creationId="{FF48F3A5-8F5B-4AB8-804E-CF69D52F7E58}"/>
          </ac:inkMkLst>
        </pc:inkChg>
        <pc:inkChg chg="add del">
          <ac:chgData name="Dan Smaida" userId="b2799154cf223d33" providerId="LiveId" clId="{E93C5D25-22F6-45E3-9AB9-718F8FD9A4B1}" dt="2020-04-16T17:49:56.808" v="2293" actId="9405"/>
          <ac:inkMkLst>
            <pc:docMk/>
            <pc:sldMk cId="1574082747" sldId="284"/>
            <ac:inkMk id="8" creationId="{0A38EBAB-05CE-4020-97B8-E46A83351F92}"/>
          </ac:inkMkLst>
        </pc:inkChg>
        <pc:inkChg chg="add del mod">
          <ac:chgData name="Dan Smaida" userId="b2799154cf223d33" providerId="LiveId" clId="{E93C5D25-22F6-45E3-9AB9-718F8FD9A4B1}" dt="2020-04-16T17:49:56.590" v="2292" actId="9405"/>
          <ac:inkMkLst>
            <pc:docMk/>
            <pc:sldMk cId="1574082747" sldId="284"/>
            <ac:inkMk id="9" creationId="{C00142D1-906E-49AC-AD23-074C978B535F}"/>
          </ac:inkMkLst>
        </pc:inkChg>
        <pc:inkChg chg="add del mod">
          <ac:chgData name="Dan Smaida" userId="b2799154cf223d33" providerId="LiveId" clId="{E93C5D25-22F6-45E3-9AB9-718F8FD9A4B1}" dt="2020-04-16T17:49:56.253" v="2291" actId="9405"/>
          <ac:inkMkLst>
            <pc:docMk/>
            <pc:sldMk cId="1574082747" sldId="284"/>
            <ac:inkMk id="10" creationId="{5B75C160-9EBE-47BE-AC5E-20FB2E9E306B}"/>
          </ac:inkMkLst>
        </pc:inkChg>
        <pc:inkChg chg="add del mod">
          <ac:chgData name="Dan Smaida" userId="b2799154cf223d33" providerId="LiveId" clId="{E93C5D25-22F6-45E3-9AB9-718F8FD9A4B1}" dt="2020-04-16T17:49:56.065" v="2290" actId="9405"/>
          <ac:inkMkLst>
            <pc:docMk/>
            <pc:sldMk cId="1574082747" sldId="284"/>
            <ac:inkMk id="11" creationId="{1EFE9F63-FB5F-4EB0-9162-1731C24A0D9F}"/>
          </ac:inkMkLst>
        </pc:inkChg>
        <pc:inkChg chg="add del mod">
          <ac:chgData name="Dan Smaida" userId="b2799154cf223d33" providerId="LiveId" clId="{E93C5D25-22F6-45E3-9AB9-718F8FD9A4B1}" dt="2020-04-16T17:49:55.916" v="2289" actId="9405"/>
          <ac:inkMkLst>
            <pc:docMk/>
            <pc:sldMk cId="1574082747" sldId="284"/>
            <ac:inkMk id="12" creationId="{680A8678-7846-487C-ACFB-639B324008B4}"/>
          </ac:inkMkLst>
        </pc:inkChg>
        <pc:inkChg chg="add del mod">
          <ac:chgData name="Dan Smaida" userId="b2799154cf223d33" providerId="LiveId" clId="{E93C5D25-22F6-45E3-9AB9-718F8FD9A4B1}" dt="2020-04-16T17:49:55.727" v="2288" actId="9405"/>
          <ac:inkMkLst>
            <pc:docMk/>
            <pc:sldMk cId="1574082747" sldId="284"/>
            <ac:inkMk id="14" creationId="{B466B2EE-C4A9-4121-8256-E5C6C1C8DB74}"/>
          </ac:inkMkLst>
        </pc:inkChg>
        <pc:inkChg chg="add del mod">
          <ac:chgData name="Dan Smaida" userId="b2799154cf223d33" providerId="LiveId" clId="{E93C5D25-22F6-45E3-9AB9-718F8FD9A4B1}" dt="2020-04-16T17:49:55.555" v="2287" actId="9405"/>
          <ac:inkMkLst>
            <pc:docMk/>
            <pc:sldMk cId="1574082747" sldId="284"/>
            <ac:inkMk id="15" creationId="{0B121684-E2C8-4E0F-8D8A-F42F5333E143}"/>
          </ac:inkMkLst>
        </pc:inkChg>
        <pc:inkChg chg="add del mod">
          <ac:chgData name="Dan Smaida" userId="b2799154cf223d33" providerId="LiveId" clId="{E93C5D25-22F6-45E3-9AB9-718F8FD9A4B1}" dt="2020-04-16T17:49:55.368" v="2286" actId="9405"/>
          <ac:inkMkLst>
            <pc:docMk/>
            <pc:sldMk cId="1574082747" sldId="284"/>
            <ac:inkMk id="16" creationId="{FEFFD1DA-F489-4CDF-BE7D-E564719F7E44}"/>
          </ac:inkMkLst>
        </pc:inkChg>
        <pc:inkChg chg="add del mod">
          <ac:chgData name="Dan Smaida" userId="b2799154cf223d33" providerId="LiveId" clId="{E93C5D25-22F6-45E3-9AB9-718F8FD9A4B1}" dt="2020-04-16T17:49:55.015" v="2285" actId="9405"/>
          <ac:inkMkLst>
            <pc:docMk/>
            <pc:sldMk cId="1574082747" sldId="284"/>
            <ac:inkMk id="17" creationId="{442B34AE-DB02-4AAB-B39E-7B1E9FE6621E}"/>
          </ac:inkMkLst>
        </pc:inkChg>
        <pc:inkChg chg="add del mod">
          <ac:chgData name="Dan Smaida" userId="b2799154cf223d33" providerId="LiveId" clId="{E93C5D25-22F6-45E3-9AB9-718F8FD9A4B1}" dt="2020-04-16T17:49:54.813" v="2284" actId="9405"/>
          <ac:inkMkLst>
            <pc:docMk/>
            <pc:sldMk cId="1574082747" sldId="284"/>
            <ac:inkMk id="18" creationId="{84BD7625-DC41-4D5D-8D4B-7B76937E3B4B}"/>
          </ac:inkMkLst>
        </pc:inkChg>
        <pc:inkChg chg="add del mod">
          <ac:chgData name="Dan Smaida" userId="b2799154cf223d33" providerId="LiveId" clId="{E93C5D25-22F6-45E3-9AB9-718F8FD9A4B1}" dt="2020-04-16T17:49:54.589" v="2283"/>
          <ac:inkMkLst>
            <pc:docMk/>
            <pc:sldMk cId="1574082747" sldId="284"/>
            <ac:inkMk id="19" creationId="{B0979D07-00EB-40AF-B86F-9835CAFF7FA8}"/>
          </ac:inkMkLst>
        </pc:inkChg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952517331" sldId="285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2412814993" sldId="286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391463344" sldId="288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631739343" sldId="289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3671674736" sldId="290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956121074" sldId="291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369756360" sldId="292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3459538023" sldId="293"/>
        </pc:sldMkLst>
      </pc:sldChg>
      <pc:sldChg chg="add">
        <pc:chgData name="Dan Smaida" userId="b2799154cf223d33" providerId="LiveId" clId="{E93C5D25-22F6-45E3-9AB9-718F8FD9A4B1}" dt="2020-04-16T17:28:24.380" v="1366"/>
        <pc:sldMkLst>
          <pc:docMk/>
          <pc:sldMk cId="689064060" sldId="294"/>
        </pc:sldMkLst>
      </pc:sldChg>
      <pc:sldChg chg="add modNotesTx">
        <pc:chgData name="Dan Smaida" userId="b2799154cf223d33" providerId="LiveId" clId="{E93C5D25-22F6-45E3-9AB9-718F8FD9A4B1}" dt="2020-04-16T17:42:58.016" v="2245" actId="113"/>
        <pc:sldMkLst>
          <pc:docMk/>
          <pc:sldMk cId="2821589598" sldId="295"/>
        </pc:sldMkLst>
      </pc:sldChg>
      <pc:sldChg chg="add modNotesTx">
        <pc:chgData name="Dan Smaida" userId="b2799154cf223d33" providerId="LiveId" clId="{E93C5D25-22F6-45E3-9AB9-718F8FD9A4B1}" dt="2020-04-16T17:43:16.441" v="2246" actId="113"/>
        <pc:sldMkLst>
          <pc:docMk/>
          <pc:sldMk cId="4251621658" sldId="296"/>
        </pc:sldMkLst>
      </pc:sldChg>
      <pc:sldChg chg="addSp delSp modSp add mod modNotesTx">
        <pc:chgData name="Dan Smaida" userId="b2799154cf223d33" providerId="LiveId" clId="{E93C5D25-22F6-45E3-9AB9-718F8FD9A4B1}" dt="2020-04-16T17:50:20.791" v="2299" actId="478"/>
        <pc:sldMkLst>
          <pc:docMk/>
          <pc:sldMk cId="3025168911" sldId="297"/>
        </pc:sldMkLst>
        <pc:grpChg chg="del mod">
          <ac:chgData name="Dan Smaida" userId="b2799154cf223d33" providerId="LiveId" clId="{E93C5D25-22F6-45E3-9AB9-718F8FD9A4B1}" dt="2020-04-16T17:50:20.791" v="2299" actId="478"/>
          <ac:grpSpMkLst>
            <pc:docMk/>
            <pc:sldMk cId="3025168911" sldId="297"/>
            <ac:grpSpMk id="18" creationId="{1F1B70DB-D72E-42C6-8467-2CC006CFCCD4}"/>
          </ac:grpSpMkLst>
        </pc:grpChg>
        <pc:grpChg chg="del mod">
          <ac:chgData name="Dan Smaida" userId="b2799154cf223d33" providerId="LiveId" clId="{E93C5D25-22F6-45E3-9AB9-718F8FD9A4B1}" dt="2020-04-16T17:50:19.672" v="2298" actId="478"/>
          <ac:grpSpMkLst>
            <pc:docMk/>
            <pc:sldMk cId="3025168911" sldId="297"/>
            <ac:grpSpMk id="19" creationId="{BEA84332-D36E-4A08-85B4-93BF1678327F}"/>
          </ac:grpSpMkLst>
        </pc:grpChg>
        <pc:grpChg chg="del mod">
          <ac:chgData name="Dan Smaida" userId="b2799154cf223d33" providerId="LiveId" clId="{E93C5D25-22F6-45E3-9AB9-718F8FD9A4B1}" dt="2020-04-16T17:50:17.192" v="2296" actId="478"/>
          <ac:grpSpMkLst>
            <pc:docMk/>
            <pc:sldMk cId="3025168911" sldId="297"/>
            <ac:grpSpMk id="20" creationId="{B607A883-3D85-4602-BDD5-39B5D6D90A61}"/>
          </ac:grpSpMkLst>
        </pc:grpChg>
        <pc:inkChg chg="add">
          <ac:chgData name="Dan Smaida" userId="b2799154cf223d33" providerId="LiveId" clId="{E93C5D25-22F6-45E3-9AB9-718F8FD9A4B1}" dt="2020-04-16T17:48:48.600" v="2247" actId="9405"/>
          <ac:inkMkLst>
            <pc:docMk/>
            <pc:sldMk cId="3025168911" sldId="297"/>
            <ac:inkMk id="2" creationId="{73B8A2D8-81EF-4947-8368-70AF044E537B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3" creationId="{CFE92805-A947-4911-8CE9-D9D858B6A447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7" creationId="{2205B313-D548-4B3D-B566-334CD4650BDB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8" creationId="{1E62A59A-474B-4786-A0E5-39C2AF00F5EF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9" creationId="{3FE95997-0E3A-4207-A5E3-6C7CD5F58F83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0" creationId="{B3E6E8D6-E02A-4C97-A528-CE4E0CD52B05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1" creationId="{50921795-6E6A-4A1D-95F4-637A4087D629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2" creationId="{D61B970D-44F2-4149-969F-C0DF247DA518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3" creationId="{DE0DA1BB-80ED-4825-913D-E8B0680E97E3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4" creationId="{9E49EB85-3130-4F04-9F77-1238139973B2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5" creationId="{0BDB3BBC-2D3C-4698-9C11-68F9C69680B9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6" creationId="{F20E2EF8-3692-4458-AE3C-D1007DDB5D19}"/>
          </ac:inkMkLst>
        </pc:inkChg>
        <pc:inkChg chg="add mod">
          <ac:chgData name="Dan Smaida" userId="b2799154cf223d33" providerId="LiveId" clId="{E93C5D25-22F6-45E3-9AB9-718F8FD9A4B1}" dt="2020-04-16T17:48:56.055" v="2260"/>
          <ac:inkMkLst>
            <pc:docMk/>
            <pc:sldMk cId="3025168911" sldId="297"/>
            <ac:inkMk id="17" creationId="{08CC65B9-078B-4862-BA0E-D6D64993F46D}"/>
          </ac:inkMkLst>
        </pc:inkChg>
        <pc:inkChg chg="add del">
          <ac:chgData name="Dan Smaida" userId="b2799154cf223d33" providerId="LiveId" clId="{E93C5D25-22F6-45E3-9AB9-718F8FD9A4B1}" dt="2020-04-16T17:50:18.407" v="2297" actId="478"/>
          <ac:inkMkLst>
            <pc:docMk/>
            <pc:sldMk cId="3025168911" sldId="297"/>
            <ac:inkMk id="21" creationId="{28E18BB1-931A-4823-B8F6-FDA3119D91E3}"/>
          </ac:inkMkLst>
        </pc:inkChg>
        <pc:cxnChg chg="add mod">
          <ac:chgData name="Dan Smaida" userId="b2799154cf223d33" providerId="LiveId" clId="{E93C5D25-22F6-45E3-9AB9-718F8FD9A4B1}" dt="2020-04-16T17:38:10.954" v="2126" actId="1038"/>
          <ac:cxnSpMkLst>
            <pc:docMk/>
            <pc:sldMk cId="3025168911" sldId="297"/>
            <ac:cxnSpMk id="4" creationId="{D7CDAAC9-1DA2-4090-B1B2-E90E4BC5DD96}"/>
          </ac:cxnSpMkLst>
        </pc:cxnChg>
        <pc:cxnChg chg="mod">
          <ac:chgData name="Dan Smaida" userId="b2799154cf223d33" providerId="LiveId" clId="{E93C5D25-22F6-45E3-9AB9-718F8FD9A4B1}" dt="2020-04-16T17:37:51.272" v="2048" actId="1038"/>
          <ac:cxnSpMkLst>
            <pc:docMk/>
            <pc:sldMk cId="3025168911" sldId="297"/>
            <ac:cxnSpMk id="6" creationId="{8933D18D-7ABB-486D-83E0-8A3D47F5ED3D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0T13:01:22.48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16T17:48:48.59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1,'3'0,"4"0,0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397B8-7EB6-49FD-BD2F-D773C351C69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8321-5A50-4D5E-BB7B-A163DEE61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5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  <a:p>
            <a:r>
              <a:rPr lang="en-US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these slides to maximize the VISUAL nature of online meetings.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See the notes on each slide for tips on how to use these slides.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Yes, they’re simple, but that’s the point – great advising is simple, but not easy. </a:t>
            </a:r>
          </a:p>
          <a:p>
            <a:endParaRPr lang="en-US" dirty="0"/>
          </a:p>
          <a:p>
            <a:r>
              <a:rPr lang="en-US" dirty="0"/>
              <a:t>Feel free to use and share these slides as you see fit. It’s my gift to you. </a:t>
            </a:r>
          </a:p>
          <a:p>
            <a:endParaRPr lang="en-US" dirty="0"/>
          </a:p>
          <a:p>
            <a:r>
              <a:rPr lang="en-US" dirty="0"/>
              <a:t>Best of luck!</a:t>
            </a:r>
          </a:p>
          <a:p>
            <a:r>
              <a:rPr lang="en-US" dirty="0"/>
              <a:t>Dan</a:t>
            </a:r>
          </a:p>
          <a:p>
            <a:endParaRPr lang="en-US" dirty="0"/>
          </a:p>
          <a:p>
            <a:r>
              <a:rPr lang="en-US" b="1" dirty="0"/>
              <a:t>Dan Smaida </a:t>
            </a:r>
          </a:p>
          <a:p>
            <a:r>
              <a:rPr lang="en-US" b="1" dirty="0"/>
              <a:t>dan@boatmanlearning.com</a:t>
            </a:r>
          </a:p>
          <a:p>
            <a:endParaRPr lang="en-US" b="1" dirty="0"/>
          </a:p>
          <a:p>
            <a:r>
              <a:rPr lang="en-US" b="1" dirty="0"/>
              <a:t>www.AdvisoryEDGE.com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96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axes slide to: </a:t>
            </a:r>
          </a:p>
          <a:p>
            <a:endParaRPr lang="en-US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one variable to another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Create your own 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Show </a:t>
            </a:r>
            <a:r>
              <a:rPr lang="en-US" b="1" dirty="0"/>
              <a:t>positive movement over time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88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 this T-chart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Sort things into two categories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two options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“if/then” scenarios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5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 this “pi” chart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Sort things into three categories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three options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more complex causality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74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“four box”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two variables and two outcomes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Put things into four categories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Play foursquare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5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“nine-box” slide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three variables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Look at three possible outcomes from three options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1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Examine the relationship between two variables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using two variables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96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05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24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26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3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explains the use of the rest of this deck.  Throw this slide out as soon as you’ve digested it!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840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29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546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50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67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02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axis template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Depict performance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options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Title slide:  Set the expectations for professionalism and preparation.   </a:t>
            </a:r>
          </a:p>
          <a:p>
            <a:endParaRPr lang="en-US" dirty="0"/>
          </a:p>
          <a:p>
            <a:r>
              <a:rPr lang="en-US" dirty="0"/>
              <a:t>Pro Tips:</a:t>
            </a:r>
          </a:p>
          <a:p>
            <a:r>
              <a:rPr lang="en-US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Font size 50+!!!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 your logo or use your firm template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 a photo or a personal touch!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82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AGENDA SLIDE:   Validate needs and set expectations for consultation. </a:t>
            </a:r>
          </a:p>
          <a:p>
            <a:endParaRPr lang="en-US" sz="2800" dirty="0"/>
          </a:p>
          <a:p>
            <a:r>
              <a:rPr lang="en-US" sz="2800" dirty="0"/>
              <a:t>Pro tips:</a:t>
            </a:r>
          </a:p>
          <a:p>
            <a:endParaRPr lang="en-US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/>
              <a:t>Make it client-centric – about their needs and questions, not your ideas or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/>
              <a:t>Think in terms of a progression: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dirty="0"/>
              <a:t>Client Needs (Engage)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dirty="0"/>
              <a:t>Potential solutions  (Deliver)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dirty="0"/>
              <a:t>Next steps (Give and Gain)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dirty="0"/>
              <a:t>Use VERBS that describe things clients want.  Examples: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/>
              <a:t>Dealing with volatility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/>
              <a:t>Making sense of the markets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/>
              <a:t>Protecting your asset base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/>
              <a:t>Taking advantage of new rules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b="1" dirty="0"/>
              <a:t>Understanding the SECURE Act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/>
              <a:t>Use the Rule of 3 if possible!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/>
              <a:t>Spend time validating this agenda at the beginning of your meeting: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dirty="0"/>
              <a:t>Is this how you’d like to spend our time?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dirty="0"/>
              <a:t>What else would you add?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dirty="0"/>
              <a:t>What are the priorities?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800" dirty="0"/>
              <a:t>Where should we start?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54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QUESTIONS SLIDE:   Discover, explore, and confirm Client needs. </a:t>
            </a:r>
          </a:p>
          <a:p>
            <a:endParaRPr lang="en-US" dirty="0"/>
          </a:p>
          <a:p>
            <a:r>
              <a:rPr lang="en-US" dirty="0"/>
              <a:t>Pro Tips: </a:t>
            </a:r>
          </a:p>
          <a:p>
            <a:endParaRPr lang="en-US" dirty="0"/>
          </a:p>
          <a:p>
            <a:r>
              <a:rPr lang="en-US" dirty="0"/>
              <a:t>*  Give Your MVQ (Most Valuable Question) its own slide.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a line of questioning!  Example: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comfortable with how we’re positioned?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Would you like to look at strategies to manage volatility?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Use open-ended questions to gather more data.  Examples: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Incorporate questions about the Client’s desires. Examples: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you need…?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you want to…?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looking for…? 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interested in…?”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Use open-ended questions to get Client reaction and feedback.  Examples: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One question per slide!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Use a massive font size – 80pt. is accessible and easy to read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7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QUESTIONS SLIDE:   Discover, explore, and confirm Client needs. </a:t>
            </a:r>
          </a:p>
          <a:p>
            <a:endParaRPr lang="en-US" dirty="0"/>
          </a:p>
          <a:p>
            <a:r>
              <a:rPr lang="en-US" dirty="0"/>
              <a:t>Pro Tips: </a:t>
            </a:r>
          </a:p>
          <a:p>
            <a:endParaRPr lang="en-US" dirty="0"/>
          </a:p>
          <a:p>
            <a:r>
              <a:rPr lang="en-US" dirty="0"/>
              <a:t>*  Maximum THREE (3) questions per screen!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a line of questioning!  Example: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comfortable with how we’re positioned?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Would you like to look at strategies to manage volatility?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Use open-ended questions to gather more data.  Examples: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Incorporate questions about the Client’s desires. Examples: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you need…?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you want to…?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looking for…? 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interested in…?”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Use open-ended questions to get Client reaction and feedback.  Examples: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One question per slide!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Use a massive font size – 80pt. is accessible and easy to read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92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NEXT STEPS SLIDE:  Use to propose, refine, and commit to Client action. </a:t>
            </a:r>
          </a:p>
          <a:p>
            <a:endParaRPr lang="en-US" dirty="0"/>
          </a:p>
          <a:p>
            <a:r>
              <a:rPr lang="en-US" dirty="0"/>
              <a:t>Pro tips: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Prepare this slide before the meeting to turn your value hypothesis into progress.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Ask yourself, “What could the Client do next? Why would they need to do it now?”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the SMART criteria:  Specific, Measurable Actions that are Timely and Realistic.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Use verbs that describe customer action.  Examples: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Complete application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Discuss with family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Review illustration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Send tax returns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Etc.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Think in terms of contingencies and fallback options: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What’s the best case outcome?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 are some alternatives?  What’s plan B?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What’s the least that should happen?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Spend time in the meeting validating the need for these next steps.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Physically refine your proposed next steps based on what happens in the meeting.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Encourage Clients to read and take notes . Help them capture their homework.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72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 this slide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upside to downside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“need to have” with “nice to have”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Consider whether options meet standards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5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x/y axes slide to: </a:t>
            </a:r>
          </a:p>
          <a:p>
            <a:endParaRPr lang="en-US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Compare one variable to another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Create your own 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Show </a:t>
            </a:r>
            <a:r>
              <a:rPr lang="en-US" b="1" dirty="0"/>
              <a:t>negative movement over time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8321-5A50-4D5E-BB7B-A163DEE611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2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3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0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9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8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7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9C82-6B1B-48A7-AEC1-D347A83259A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ACF3-AE4A-4E5E-81D1-CC87414C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8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7501-C231-4C8E-8893-12A162DB1B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Online Meeting Toolkit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529DAB-0B71-424E-A1DB-98DCDF970A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Financial Advisors</a:t>
            </a:r>
          </a:p>
          <a:p>
            <a:endParaRPr lang="en-US" dirty="0"/>
          </a:p>
          <a:p>
            <a:r>
              <a:rPr lang="en-US" dirty="0"/>
              <a:t>Embedding Client Needs and Value in </a:t>
            </a:r>
          </a:p>
          <a:p>
            <a:r>
              <a:rPr lang="en-US" dirty="0"/>
              <a:t>Online Meetings</a:t>
            </a:r>
          </a:p>
        </p:txBody>
      </p:sp>
    </p:spTree>
    <p:extLst>
      <p:ext uri="{BB962C8B-B14F-4D97-AF65-F5344CB8AC3E}">
        <p14:creationId xmlns:p14="http://schemas.microsoft.com/office/powerpoint/2010/main" val="92649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A25E21-C68A-46D2-AB39-B08C5B1F6C06}"/>
              </a:ext>
            </a:extLst>
          </p:cNvPr>
          <p:cNvCxnSpPr>
            <a:cxnSpLocks/>
          </p:cNvCxnSpPr>
          <p:nvPr/>
        </p:nvCxnSpPr>
        <p:spPr>
          <a:xfrm flipV="1">
            <a:off x="1701209" y="5265941"/>
            <a:ext cx="6392827" cy="1596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3D18D-7ABB-486D-83E0-8A3D47F5ED3D}"/>
              </a:ext>
            </a:extLst>
          </p:cNvPr>
          <p:cNvCxnSpPr>
            <a:cxnSpLocks/>
          </p:cNvCxnSpPr>
          <p:nvPr/>
        </p:nvCxnSpPr>
        <p:spPr>
          <a:xfrm flipV="1">
            <a:off x="1725128" y="1097978"/>
            <a:ext cx="0" cy="418392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62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A25E21-C68A-46D2-AB39-B08C5B1F6C06}"/>
              </a:ext>
            </a:extLst>
          </p:cNvPr>
          <p:cNvCxnSpPr>
            <a:cxnSpLocks/>
          </p:cNvCxnSpPr>
          <p:nvPr/>
        </p:nvCxnSpPr>
        <p:spPr>
          <a:xfrm>
            <a:off x="980854" y="1641327"/>
            <a:ext cx="711318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3D18D-7ABB-486D-83E0-8A3D47F5ED3D}"/>
              </a:ext>
            </a:extLst>
          </p:cNvPr>
          <p:cNvCxnSpPr>
            <a:cxnSpLocks/>
          </p:cNvCxnSpPr>
          <p:nvPr/>
        </p:nvCxnSpPr>
        <p:spPr>
          <a:xfrm flipV="1">
            <a:off x="4537445" y="1657289"/>
            <a:ext cx="0" cy="49523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185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A25E21-C68A-46D2-AB39-B08C5B1F6C06}"/>
              </a:ext>
            </a:extLst>
          </p:cNvPr>
          <p:cNvCxnSpPr>
            <a:cxnSpLocks/>
          </p:cNvCxnSpPr>
          <p:nvPr/>
        </p:nvCxnSpPr>
        <p:spPr>
          <a:xfrm>
            <a:off x="980854" y="1588317"/>
            <a:ext cx="711318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3D18D-7ABB-486D-83E0-8A3D47F5ED3D}"/>
              </a:ext>
            </a:extLst>
          </p:cNvPr>
          <p:cNvCxnSpPr>
            <a:cxnSpLocks/>
          </p:cNvCxnSpPr>
          <p:nvPr/>
        </p:nvCxnSpPr>
        <p:spPr>
          <a:xfrm flipV="1">
            <a:off x="2972805" y="1604279"/>
            <a:ext cx="0" cy="49523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7CDAAC9-1DA2-4090-B1B2-E90E4BC5DD96}"/>
              </a:ext>
            </a:extLst>
          </p:cNvPr>
          <p:cNvCxnSpPr>
            <a:cxnSpLocks/>
          </p:cNvCxnSpPr>
          <p:nvPr/>
        </p:nvCxnSpPr>
        <p:spPr>
          <a:xfrm flipV="1">
            <a:off x="6142725" y="1614439"/>
            <a:ext cx="0" cy="49523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B8A2D8-81EF-4947-8368-70AF044E537B}"/>
                  </a:ext>
                </a:extLst>
              </p14:cNvPr>
              <p14:cNvContentPartPr/>
              <p14:nvPr/>
            </p14:nvContentPartPr>
            <p14:xfrm>
              <a:off x="-1357188" y="3409270"/>
              <a:ext cx="612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B8A2D8-81EF-4947-8368-70AF044E53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375188" y="3391630"/>
                <a:ext cx="4176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5168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E5BB74-297D-46C7-8EA9-7D75D443A9E0}"/>
              </a:ext>
            </a:extLst>
          </p:cNvPr>
          <p:cNvGraphicFramePr>
            <a:graphicFrameLocks noGrp="1"/>
          </p:cNvGraphicFramePr>
          <p:nvPr/>
        </p:nvGraphicFramePr>
        <p:xfrm>
          <a:off x="2025502" y="1371600"/>
          <a:ext cx="6134986" cy="4795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7493">
                  <a:extLst>
                    <a:ext uri="{9D8B030D-6E8A-4147-A177-3AD203B41FA5}">
                      <a16:colId xmlns:a16="http://schemas.microsoft.com/office/drawing/2014/main" val="3257104550"/>
                    </a:ext>
                  </a:extLst>
                </a:gridCol>
                <a:gridCol w="3067493">
                  <a:extLst>
                    <a:ext uri="{9D8B030D-6E8A-4147-A177-3AD203B41FA5}">
                      <a16:colId xmlns:a16="http://schemas.microsoft.com/office/drawing/2014/main" val="4253326289"/>
                    </a:ext>
                  </a:extLst>
                </a:gridCol>
              </a:tblGrid>
              <a:tr h="23976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460022"/>
                  </a:ext>
                </a:extLst>
              </a:tr>
              <a:tr h="23976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538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E5BB74-297D-46C7-8EA9-7D75D443A9E0}"/>
              </a:ext>
            </a:extLst>
          </p:cNvPr>
          <p:cNvGraphicFramePr>
            <a:graphicFrameLocks noGrp="1"/>
          </p:cNvGraphicFramePr>
          <p:nvPr/>
        </p:nvGraphicFramePr>
        <p:xfrm>
          <a:off x="1653363" y="1201479"/>
          <a:ext cx="6771444" cy="49630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7148">
                  <a:extLst>
                    <a:ext uri="{9D8B030D-6E8A-4147-A177-3AD203B41FA5}">
                      <a16:colId xmlns:a16="http://schemas.microsoft.com/office/drawing/2014/main" val="3257104550"/>
                    </a:ext>
                  </a:extLst>
                </a:gridCol>
                <a:gridCol w="2257148">
                  <a:extLst>
                    <a:ext uri="{9D8B030D-6E8A-4147-A177-3AD203B41FA5}">
                      <a16:colId xmlns:a16="http://schemas.microsoft.com/office/drawing/2014/main" val="4253326289"/>
                    </a:ext>
                  </a:extLst>
                </a:gridCol>
                <a:gridCol w="2257148">
                  <a:extLst>
                    <a:ext uri="{9D8B030D-6E8A-4147-A177-3AD203B41FA5}">
                      <a16:colId xmlns:a16="http://schemas.microsoft.com/office/drawing/2014/main" val="3830063812"/>
                    </a:ext>
                  </a:extLst>
                </a:gridCol>
              </a:tblGrid>
              <a:tr h="1654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460022"/>
                  </a:ext>
                </a:extLst>
              </a:tr>
              <a:tr h="1654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1256"/>
                  </a:ext>
                </a:extLst>
              </a:tr>
              <a:tr h="16543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345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064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H="1" flipV="1">
            <a:off x="7579057" y="632346"/>
            <a:ext cx="1" cy="507696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442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7579057" y="552889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776976" y="382477"/>
            <a:ext cx="816249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100%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+80%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+60%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+40%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-40%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-60%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-80%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-100%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9574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7579057" y="552889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776976" y="382477"/>
            <a:ext cx="816249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100%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+80%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+60%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+40%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-40%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-60%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-80%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-100%</a:t>
            </a:r>
          </a:p>
          <a:p>
            <a:endParaRPr lang="en-US" b="1" dirty="0"/>
          </a:p>
          <a:p>
            <a:endParaRPr lang="en-US" b="1" dirty="0"/>
          </a:p>
        </p:txBody>
      </p:sp>
      <p:graphicFrame>
        <p:nvGraphicFramePr>
          <p:cNvPr id="37" name="Table 2">
            <a:extLst>
              <a:ext uri="{FF2B5EF4-FFF2-40B4-BE49-F238E27FC236}">
                <a16:creationId xmlns:a16="http://schemas.microsoft.com/office/drawing/2014/main" id="{96CF1EFB-DCFE-4F3F-BF59-13B4671A8F9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6096000" cy="61110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68621026"/>
                    </a:ext>
                  </a:extLst>
                </a:gridCol>
              </a:tblGrid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265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09646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56926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94628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75927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57064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089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425199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701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7542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8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121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7579057" y="552889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776976" y="382477"/>
            <a:ext cx="75212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+5%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/>
              <a:t>-</a:t>
            </a:r>
            <a:r>
              <a:rPr lang="en-US" b="1" dirty="0">
                <a:solidFill>
                  <a:srgbClr val="C00000"/>
                </a:solidFill>
              </a:rPr>
              <a:t>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-25%</a:t>
            </a:r>
          </a:p>
        </p:txBody>
      </p:sp>
    </p:spTree>
    <p:extLst>
      <p:ext uri="{BB962C8B-B14F-4D97-AF65-F5344CB8AC3E}">
        <p14:creationId xmlns:p14="http://schemas.microsoft.com/office/powerpoint/2010/main" val="952517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7579057" y="552889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776976" y="382477"/>
            <a:ext cx="75212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+5%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/>
              <a:t>-</a:t>
            </a:r>
            <a:r>
              <a:rPr lang="en-US" b="1" dirty="0">
                <a:solidFill>
                  <a:srgbClr val="C00000"/>
                </a:solidFill>
              </a:rPr>
              <a:t>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-25%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0E853CE8-92CC-46F2-AF39-22F296F00CB0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6096000" cy="61110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68621026"/>
                    </a:ext>
                  </a:extLst>
                </a:gridCol>
              </a:tblGrid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265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09646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56926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94628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75927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57064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089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425199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701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7542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8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5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73D77B2-B112-44F9-BD9E-34BA56D762A4}"/>
              </a:ext>
            </a:extLst>
          </p:cNvPr>
          <p:cNvSpPr txBox="1"/>
          <p:nvPr/>
        </p:nvSpPr>
        <p:spPr>
          <a:xfrm>
            <a:off x="1255859" y="5556348"/>
            <a:ext cx="73628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FOR USE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54B014-8EE9-4C07-84ED-2F0072CF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43340"/>
            <a:ext cx="7886700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the Toolkit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591BAC-4612-4F1D-84FF-E9D8BFDE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7301"/>
            <a:ext cx="640825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EMBED THESE SCREENS in your online meeting to help Clients share more, understand more, and get more value out of time spent with you.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274347C-5368-45DE-9E7E-9854EF27DF43}"/>
              </a:ext>
            </a:extLst>
          </p:cNvPr>
          <p:cNvSpPr/>
          <p:nvPr/>
        </p:nvSpPr>
        <p:spPr>
          <a:xfrm>
            <a:off x="788206" y="1810676"/>
            <a:ext cx="8097239" cy="2314827"/>
          </a:xfrm>
          <a:prstGeom prst="rightArrow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8E77C-666A-45CE-B089-6631D670DFBA}"/>
              </a:ext>
            </a:extLst>
          </p:cNvPr>
          <p:cNvSpPr txBox="1"/>
          <p:nvPr/>
        </p:nvSpPr>
        <p:spPr>
          <a:xfrm>
            <a:off x="929767" y="2881455"/>
            <a:ext cx="7521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    QUESTIONS     ADVICE       ACTIONS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D0AD42-611D-436D-84CF-901B7C713FD1}"/>
              </a:ext>
            </a:extLst>
          </p:cNvPr>
          <p:cNvSpPr txBox="1"/>
          <p:nvPr/>
        </p:nvSpPr>
        <p:spPr>
          <a:xfrm>
            <a:off x="760276" y="3820910"/>
            <a:ext cx="1712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Validate needs, determine the sequence, and set expectations for consultation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5613D1-A928-4CB3-B22B-5A012AD8C6DE}"/>
              </a:ext>
            </a:extLst>
          </p:cNvPr>
          <p:cNvSpPr txBox="1"/>
          <p:nvPr/>
        </p:nvSpPr>
        <p:spPr>
          <a:xfrm>
            <a:off x="2670293" y="3820910"/>
            <a:ext cx="1687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 Clients be clear on the questions so you understand both facts and needs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EED4D1-FF20-4E4F-A626-1B241AF397B8}"/>
              </a:ext>
            </a:extLst>
          </p:cNvPr>
          <p:cNvSpPr txBox="1"/>
          <p:nvPr/>
        </p:nvSpPr>
        <p:spPr>
          <a:xfrm>
            <a:off x="6444475" y="3795030"/>
            <a:ext cx="1592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Validate, refine, and create accountability for resulting actions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88BDD4-7CC9-454B-9526-DEF4D917DAFF}"/>
              </a:ext>
            </a:extLst>
          </p:cNvPr>
          <p:cNvSpPr txBox="1"/>
          <p:nvPr/>
        </p:nvSpPr>
        <p:spPr>
          <a:xfrm>
            <a:off x="5972308" y="-6911"/>
            <a:ext cx="3171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FOR USE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FBC778-BD17-4B9D-8781-2110A3971084}"/>
              </a:ext>
            </a:extLst>
          </p:cNvPr>
          <p:cNvSpPr txBox="1"/>
          <p:nvPr/>
        </p:nvSpPr>
        <p:spPr>
          <a:xfrm>
            <a:off x="927878" y="2611837"/>
            <a:ext cx="68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Client-Centric          Most Important            Visualizing             Agreeing on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462D77-CA5A-42A3-8C1F-0AB630906D60}"/>
              </a:ext>
            </a:extLst>
          </p:cNvPr>
          <p:cNvSpPr txBox="1"/>
          <p:nvPr/>
        </p:nvSpPr>
        <p:spPr>
          <a:xfrm>
            <a:off x="4594677" y="3782330"/>
            <a:ext cx="1592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Show, guide, illustrate, and help clients visualize choices and outcomes</a:t>
            </a:r>
          </a:p>
        </p:txBody>
      </p:sp>
    </p:spTree>
    <p:extLst>
      <p:ext uri="{BB962C8B-B14F-4D97-AF65-F5344CB8AC3E}">
        <p14:creationId xmlns:p14="http://schemas.microsoft.com/office/powerpoint/2010/main" val="3650786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1640759" y="478465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082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1640759" y="478465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A6BE5306-0C09-4C89-AD77-66D347A1574D}"/>
              </a:ext>
            </a:extLst>
          </p:cNvPr>
          <p:cNvGraphicFramePr>
            <a:graphicFrameLocks noGrp="1"/>
          </p:cNvGraphicFramePr>
          <p:nvPr/>
        </p:nvGraphicFramePr>
        <p:xfrm>
          <a:off x="1646942" y="0"/>
          <a:ext cx="5957110" cy="61110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957110">
                  <a:extLst>
                    <a:ext uri="{9D8B030D-6E8A-4147-A177-3AD203B41FA5}">
                      <a16:colId xmlns:a16="http://schemas.microsoft.com/office/drawing/2014/main" val="2368621026"/>
                    </a:ext>
                  </a:extLst>
                </a:gridCol>
              </a:tblGrid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265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09646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56926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94628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75927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57064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089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425199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701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7542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8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63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1640756" y="552889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27571" y="382477"/>
            <a:ext cx="75212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+5%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/>
              <a:t>-</a:t>
            </a:r>
            <a:r>
              <a:rPr lang="en-US" b="1" dirty="0">
                <a:solidFill>
                  <a:srgbClr val="C00000"/>
                </a:solidFill>
              </a:rPr>
              <a:t>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-25%</a:t>
            </a:r>
          </a:p>
        </p:txBody>
      </p:sp>
    </p:spTree>
    <p:extLst>
      <p:ext uri="{BB962C8B-B14F-4D97-AF65-F5344CB8AC3E}">
        <p14:creationId xmlns:p14="http://schemas.microsoft.com/office/powerpoint/2010/main" val="2412814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1640756" y="552889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27571" y="382477"/>
            <a:ext cx="75212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+15%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+5%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/>
              <a:t>-</a:t>
            </a:r>
            <a:r>
              <a:rPr lang="en-US" b="1" dirty="0">
                <a:solidFill>
                  <a:srgbClr val="C00000"/>
                </a:solidFill>
              </a:rPr>
              <a:t>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-15%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-25%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B3DBEAF-9F01-4996-81AA-7515FFC32B90}"/>
              </a:ext>
            </a:extLst>
          </p:cNvPr>
          <p:cNvGraphicFramePr>
            <a:graphicFrameLocks noGrp="1"/>
          </p:cNvGraphicFramePr>
          <p:nvPr/>
        </p:nvGraphicFramePr>
        <p:xfrm>
          <a:off x="1646942" y="0"/>
          <a:ext cx="5957110" cy="61110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957110">
                  <a:extLst>
                    <a:ext uri="{9D8B030D-6E8A-4147-A177-3AD203B41FA5}">
                      <a16:colId xmlns:a16="http://schemas.microsoft.com/office/drawing/2014/main" val="2368621026"/>
                    </a:ext>
                  </a:extLst>
                </a:gridCol>
              </a:tblGrid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265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09646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56926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94628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75927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57064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089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425199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701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7542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8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39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1640759" y="478465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22250" y="355897"/>
            <a:ext cx="81624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+100%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+80%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+60%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+40%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-40%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-60%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-80%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-100%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4465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618629" y="3383221"/>
            <a:ext cx="59604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50D230-FA51-4157-8B6C-8E71B9EA6234}"/>
              </a:ext>
            </a:extLst>
          </p:cNvPr>
          <p:cNvCxnSpPr>
            <a:cxnSpLocks/>
          </p:cNvCxnSpPr>
          <p:nvPr/>
        </p:nvCxnSpPr>
        <p:spPr>
          <a:xfrm flipV="1">
            <a:off x="1640759" y="478465"/>
            <a:ext cx="0" cy="555551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DE2AEEB-32C8-4EBE-930F-37F070A99BB9}"/>
              </a:ext>
            </a:extLst>
          </p:cNvPr>
          <p:cNvSpPr txBox="1"/>
          <p:nvPr/>
        </p:nvSpPr>
        <p:spPr>
          <a:xfrm>
            <a:off x="722250" y="355897"/>
            <a:ext cx="81624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+100%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+80%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+60%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+40% 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+20% </a:t>
            </a:r>
          </a:p>
          <a:p>
            <a:endParaRPr lang="en-US" b="1" dirty="0"/>
          </a:p>
          <a:p>
            <a:r>
              <a:rPr lang="en-US" b="1" dirty="0"/>
              <a:t>0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-20%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-40%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-60%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-80%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-100%</a:t>
            </a:r>
          </a:p>
          <a:p>
            <a:endParaRPr lang="en-US" b="1" dirty="0"/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CE3A713-051C-4100-9CFF-D88923415EE6}"/>
              </a:ext>
            </a:extLst>
          </p:cNvPr>
          <p:cNvGraphicFramePr>
            <a:graphicFrameLocks noGrp="1"/>
          </p:cNvGraphicFramePr>
          <p:nvPr/>
        </p:nvGraphicFramePr>
        <p:xfrm>
          <a:off x="1646942" y="0"/>
          <a:ext cx="5957110" cy="61110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957110">
                  <a:extLst>
                    <a:ext uri="{9D8B030D-6E8A-4147-A177-3AD203B41FA5}">
                      <a16:colId xmlns:a16="http://schemas.microsoft.com/office/drawing/2014/main" val="2368621026"/>
                    </a:ext>
                  </a:extLst>
                </a:gridCol>
              </a:tblGrid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1265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09646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56926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94628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759273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57064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089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425199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70191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75427"/>
                  </a:ext>
                </a:extLst>
              </a:tr>
              <a:tr h="555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8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67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B1BC-1162-4791-B14D-20A36675D1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(client name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5A371-2A6A-45BE-B436-911964351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(meeting title)</a:t>
            </a:r>
          </a:p>
          <a:p>
            <a:r>
              <a:rPr lang="en-US" sz="5400" dirty="0"/>
              <a:t>(date) </a:t>
            </a:r>
          </a:p>
        </p:txBody>
      </p:sp>
    </p:spTree>
    <p:extLst>
      <p:ext uri="{BB962C8B-B14F-4D97-AF65-F5344CB8AC3E}">
        <p14:creationId xmlns:p14="http://schemas.microsoft.com/office/powerpoint/2010/main" val="427073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CC78-EDE7-4302-935B-10C112E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C3B4B-440E-43B6-B4B9-18498ABD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(verb/object)</a:t>
            </a:r>
          </a:p>
          <a:p>
            <a:endParaRPr lang="en-US" sz="5400" dirty="0"/>
          </a:p>
          <a:p>
            <a:r>
              <a:rPr lang="en-US" sz="5400" dirty="0"/>
              <a:t>(verb/object)</a:t>
            </a:r>
          </a:p>
          <a:p>
            <a:endParaRPr lang="en-US" sz="5400" dirty="0"/>
          </a:p>
          <a:p>
            <a:r>
              <a:rPr lang="en-US" sz="5400" dirty="0"/>
              <a:t>(verb/object)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9A801E5-72A9-4FA8-A6DF-0BE29F61C46F}"/>
                  </a:ext>
                </a:extLst>
              </p14:cNvPr>
              <p14:cNvContentPartPr/>
              <p14:nvPr/>
            </p14:nvContentPartPr>
            <p14:xfrm>
              <a:off x="8211186" y="3340435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9A801E5-72A9-4FA8-A6DF-0BE29F61C4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75186" y="3304795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157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8D1B7-9DB3-4C79-ACF0-D0C14A7E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50890-AAFC-441E-8282-2831B5974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8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003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0463-EB5F-409B-8858-D9BF0BA0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5E533-E74C-427C-8E07-DEBF0A46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   </a:t>
            </a:r>
          </a:p>
          <a:p>
            <a:endParaRPr lang="en-US" sz="4800" dirty="0"/>
          </a:p>
          <a:p>
            <a:r>
              <a:rPr lang="en-US" sz="4800" dirty="0"/>
              <a:t> </a:t>
            </a:r>
          </a:p>
          <a:p>
            <a:endParaRPr lang="en-US" sz="4800" dirty="0"/>
          </a:p>
          <a:p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18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0463-EB5F-409B-8858-D9BF0BA0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5E533-E74C-427C-8E07-DEBF0A46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(verb)</a:t>
            </a:r>
          </a:p>
          <a:p>
            <a:endParaRPr lang="en-US" sz="4800" dirty="0"/>
          </a:p>
          <a:p>
            <a:r>
              <a:rPr lang="en-US" sz="4800" dirty="0"/>
              <a:t>(verb)</a:t>
            </a:r>
          </a:p>
          <a:p>
            <a:endParaRPr lang="en-US" sz="4800" dirty="0"/>
          </a:p>
          <a:p>
            <a:r>
              <a:rPr lang="en-US" sz="4800" dirty="0"/>
              <a:t>(verb) </a:t>
            </a:r>
          </a:p>
        </p:txBody>
      </p:sp>
    </p:spTree>
    <p:extLst>
      <p:ext uri="{BB962C8B-B14F-4D97-AF65-F5344CB8AC3E}">
        <p14:creationId xmlns:p14="http://schemas.microsoft.com/office/powerpoint/2010/main" val="136966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A452EC-6F69-492E-8369-E37546A5A6D4}"/>
              </a:ext>
            </a:extLst>
          </p:cNvPr>
          <p:cNvCxnSpPr>
            <a:cxnSpLocks/>
          </p:cNvCxnSpPr>
          <p:nvPr/>
        </p:nvCxnSpPr>
        <p:spPr>
          <a:xfrm>
            <a:off x="1079204" y="3359888"/>
            <a:ext cx="711318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5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A25E21-C68A-46D2-AB39-B08C5B1F6C06}"/>
              </a:ext>
            </a:extLst>
          </p:cNvPr>
          <p:cNvCxnSpPr>
            <a:cxnSpLocks/>
          </p:cNvCxnSpPr>
          <p:nvPr/>
        </p:nvCxnSpPr>
        <p:spPr>
          <a:xfrm flipV="1">
            <a:off x="1682355" y="1398422"/>
            <a:ext cx="6392827" cy="1596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3D18D-7ABB-486D-83E0-8A3D47F5ED3D}"/>
              </a:ext>
            </a:extLst>
          </p:cNvPr>
          <p:cNvCxnSpPr>
            <a:cxnSpLocks/>
          </p:cNvCxnSpPr>
          <p:nvPr/>
        </p:nvCxnSpPr>
        <p:spPr>
          <a:xfrm flipV="1">
            <a:off x="1706274" y="1409069"/>
            <a:ext cx="0" cy="454302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58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1437</Words>
  <Application>Microsoft Office PowerPoint</Application>
  <PresentationFormat>On-screen Show (4:3)</PresentationFormat>
  <Paragraphs>441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Online Meeting Toolkit</vt:lpstr>
      <vt:lpstr>Using the Toolkit </vt:lpstr>
      <vt:lpstr>(client name)</vt:lpstr>
      <vt:lpstr>Today: </vt:lpstr>
      <vt:lpstr>Key Question: </vt:lpstr>
      <vt:lpstr>Key Questions: </vt:lpstr>
      <vt:lpstr>Next Steps: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(client name)</dc:title>
  <dc:creator>Dan Smaida</dc:creator>
  <cp:lastModifiedBy>Dan Smaida</cp:lastModifiedBy>
  <cp:revision>8</cp:revision>
  <dcterms:created xsi:type="dcterms:W3CDTF">2020-04-03T10:22:03Z</dcterms:created>
  <dcterms:modified xsi:type="dcterms:W3CDTF">2020-04-21T10:42:12Z</dcterms:modified>
</cp:coreProperties>
</file>